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4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4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8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0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07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0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3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2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1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4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A7E41-3600-4A9C-86DF-E9C79DBD50B0}" type="datetimeFigureOut">
              <a:rPr lang="en-US" smtClean="0"/>
              <a:t>10/2/2011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51682-5935-4C14-A17B-E52947C9B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22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981199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St. Anthony Parish School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2362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Mr. Sean Anthony </a:t>
            </a:r>
            <a:r>
              <a:rPr lang="en-US" dirty="0" err="1" smtClean="0">
                <a:solidFill>
                  <a:srgbClr val="FF0000"/>
                </a:solidFill>
              </a:rPr>
              <a:t>Genovia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</a:rPr>
              <a:t>rd</a:t>
            </a:r>
            <a:r>
              <a:rPr lang="en-US" dirty="0" smtClean="0">
                <a:solidFill>
                  <a:srgbClr val="FF0000"/>
                </a:solidFill>
              </a:rPr>
              <a:t>-Year Social Studies Instructor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June 02, 2011- March 30, 2012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533400"/>
            <a:ext cx="7315200" cy="548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3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14:reveal/>
        <p:sndAc>
          <p:stSnd>
            <p:snd r:embed="rId2" name="explode.wav"/>
          </p:stSnd>
        </p:sndAc>
      </p:transition>
    </mc:Choice>
    <mc:Fallback>
      <p:transition spd="slow" advTm="0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World War 2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World Leaders Behind </a:t>
            </a:r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orld </a:t>
            </a:r>
            <a:r>
              <a:rPr lang="en-US" dirty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ar 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Causes of the War Outbreak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Allied Forces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Axis Forces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End of Hitler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Sean097\AppData\Local\Microsoft\Windows\Temporary Internet Files\Content.IE5\PSJHHYG0\MC9001567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626" y="2667000"/>
            <a:ext cx="328437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7200" y="304800"/>
            <a:ext cx="8458200" cy="6324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306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World Leaders Behind World War 2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Adolf Hitler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Neville Chamberlain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Winston Churchill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Franklin Roosevelt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Hideki </a:t>
            </a:r>
            <a:r>
              <a:rPr lang="en-US" dirty="0" err="1" smtClean="0">
                <a:solidFill>
                  <a:srgbClr val="FF0000"/>
                </a:solidFill>
              </a:rPr>
              <a:t>Tojo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Benito Mussolini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Sean097\AppData\Local\Microsoft\Windows\Temporary Internet Files\Content.IE5\1B813LWV\MC900437018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5052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7200" y="304800"/>
            <a:ext cx="8458200" cy="609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09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Causes of the War Outbreak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Tripoli Agreement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Inequality of Rights among Europeans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Territorial Disputes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Rise to Power of  Hitler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Appeasement Policy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Users\Sean097\AppData\Local\Microsoft\Windows\Temporary Internet Files\Content.IE5\MY2ZCHKX\MC900230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2004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3400" y="533400"/>
            <a:ext cx="8382000" cy="609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0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Allied Forces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Great Britain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U.S.A.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Russia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Canada</a:t>
            </a:r>
          </a:p>
          <a:p>
            <a:endParaRPr lang="en-US" dirty="0"/>
          </a:p>
        </p:txBody>
      </p:sp>
      <p:pic>
        <p:nvPicPr>
          <p:cNvPr id="4098" name="Picture 2" descr="C:\Users\Sean097\AppData\Local\Microsoft\Windows\Temporary Internet Files\Content.IE5\MY2ZCHKX\MP90044441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981200"/>
            <a:ext cx="4114800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" y="533400"/>
            <a:ext cx="8534400" cy="594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19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Axis Forces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Germany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Italy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Japan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Spain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5" name="Picture 5" descr="C:\Users\Sean097\AppData\Local\Microsoft\Windows\Temporary Internet Files\Content.IE5\VZ1RQ9D9\MP90044396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642" y="1905001"/>
            <a:ext cx="409215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533400"/>
            <a:ext cx="8534400" cy="594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724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explode.wav"/>
          </p:stSnd>
        </p:sndAc>
      </p:transition>
    </mc:Choice>
    <mc:Fallback>
      <p:transition spd="slow"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End Of Hitler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Dooms Day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France Invasion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Axis Collapsed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Death of Hitler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Sean097\AppData\Local\Microsoft\Windows\Temporary Internet Files\Content.IE5\PSJHHYG0\MP90044348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3429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" y="457200"/>
            <a:ext cx="8534400" cy="601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End of World Chaos.(1939-1945)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05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119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St. Anthony Parish School</vt:lpstr>
      <vt:lpstr>World War 2</vt:lpstr>
      <vt:lpstr>World Leaders Behind World War 2</vt:lpstr>
      <vt:lpstr>Causes of the War Outbreak</vt:lpstr>
      <vt:lpstr>Allied Forces</vt:lpstr>
      <vt:lpstr>Axis Forces</vt:lpstr>
      <vt:lpstr>End Of Hitler</vt:lpstr>
      <vt:lpstr>The End of World Chaos.(1939-1945)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Anthony Parish School</dc:title>
  <dc:creator>Sean097</dc:creator>
  <cp:lastModifiedBy>Sean097</cp:lastModifiedBy>
  <cp:revision>10</cp:revision>
  <dcterms:created xsi:type="dcterms:W3CDTF">2011-10-02T21:38:35Z</dcterms:created>
  <dcterms:modified xsi:type="dcterms:W3CDTF">2011-10-02T23:19:12Z</dcterms:modified>
</cp:coreProperties>
</file>